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2"/>
    <p:sldId id="270" r:id="rId3"/>
    <p:sldId id="289" r:id="rId4"/>
    <p:sldId id="262" r:id="rId5"/>
    <p:sldId id="273" r:id="rId6"/>
    <p:sldId id="290" r:id="rId7"/>
    <p:sldId id="284" r:id="rId8"/>
    <p:sldId id="265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B"/>
    <a:srgbClr val="EC0110"/>
    <a:srgbClr val="FB3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41" d="100"/>
          <a:sy n="41" d="100"/>
        </p:scale>
        <p:origin x="552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D6EF0-A628-4BD4-86D0-9E79D5755A35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708A0-FC49-4309-991D-63ECEF71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51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08A0-FC49-4309-991D-63ECEF71B3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0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931012" cy="47022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59185"/>
            <a:ext cx="6261498" cy="39278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3399" y="2651"/>
            <a:ext cx="7594600" cy="1028434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897" y="2346313"/>
            <a:ext cx="2295524" cy="26384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619196"/>
            <a:ext cx="5342595" cy="266780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26913" y="1664932"/>
            <a:ext cx="5561086" cy="7181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6790" y="3437688"/>
            <a:ext cx="13874418" cy="163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06790" y="5449954"/>
            <a:ext cx="13874418" cy="140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3976" y="3170652"/>
            <a:ext cx="9300047" cy="3682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100" y="3532455"/>
            <a:ext cx="14159798" cy="4120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A4A25-6DF8-1538-2074-EFDF51F0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0"/>
            <a:ext cx="18288000" cy="102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A750-AC71-5E10-0A81-507EBB3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79646"/>
            <a:ext cx="11125200" cy="830997"/>
          </a:xfrm>
        </p:spPr>
        <p:txBody>
          <a:bodyPr/>
          <a:lstStyle/>
          <a:p>
            <a:pPr algn="just"/>
            <a:r>
              <a:rPr lang="en-US" sz="54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General Idea of the Process followed</a:t>
            </a:r>
            <a:endParaRPr lang="en-IN" sz="5400" b="1" kern="1200" dirty="0">
              <a:solidFill>
                <a:srgbClr val="E8EAED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CBC2-0A42-5408-2C4B-5B5023F5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99742"/>
            <a:ext cx="13716000" cy="381117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The main task of tracking vehicles in a video involved a combination of computer vision and machine learning techniques to detect, track, classify, and recognize vehicles in a video.</a:t>
            </a:r>
          </a:p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Object Detection: The YOLO algorithm was used detect vehicles and draw bounding boxes around them. </a:t>
            </a:r>
          </a:p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Object Tracking: I finalized 2 Approaches for Tracking, both having Kalman filter algorithm which can predict their location in the next frame. (DeepSORT and ByteTrack)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58124FFA-9E9E-7862-BDF6-A7A53E47BA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C78035AE-71CC-410D-9F13-4C94B88DF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28350"/>
            <a:ext cx="1885094" cy="24586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9FEB6-58AD-21BD-94C2-923189F4EB75}"/>
              </a:ext>
            </a:extLst>
          </p:cNvPr>
          <p:cNvCxnSpPr/>
          <p:nvPr/>
        </p:nvCxnSpPr>
        <p:spPr>
          <a:xfrm>
            <a:off x="2514600" y="22479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A9B351-6072-723C-E031-41ED36B5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702" y="6286255"/>
            <a:ext cx="1170785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A750-AC71-5E10-0A81-507EBB3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79646"/>
            <a:ext cx="11125200" cy="830997"/>
          </a:xfrm>
        </p:spPr>
        <p:txBody>
          <a:bodyPr/>
          <a:lstStyle/>
          <a:p>
            <a:pPr algn="just"/>
            <a:r>
              <a:rPr lang="en-US" sz="54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General Idea of the Process followed</a:t>
            </a:r>
            <a:endParaRPr lang="en-IN" sz="5400" b="1" kern="1200" dirty="0">
              <a:solidFill>
                <a:srgbClr val="E8EAED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CBC2-0A42-5408-2C4B-5B5023F5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85158"/>
            <a:ext cx="13716000" cy="392994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kern="1200" dirty="0">
                <a:solidFill>
                  <a:srgbClr val="E8EAED"/>
                </a:solidFill>
                <a:latin typeface="Google Sans"/>
              </a:rPr>
              <a:t>Vehicle Classification: After the vehicles have been tracked, the next step was to classify them into different classes, such as car, bus, truck, motorcycle, etc. This can be done using a classification model, such as a CNN based yolo, that has been trained on a large dataset of vehicle images. </a:t>
            </a:r>
          </a:p>
          <a:p>
            <a:pPr algn="just">
              <a:lnSpc>
                <a:spcPct val="150000"/>
              </a:lnSpc>
            </a:pPr>
            <a:endParaRPr lang="en-US" sz="2400" kern="1200" dirty="0">
              <a:solidFill>
                <a:srgbClr val="E8EAED"/>
              </a:solidFill>
              <a:latin typeface="Google Sans"/>
            </a:endParaRPr>
          </a:p>
          <a:p>
            <a:pPr algn="just">
              <a:lnSpc>
                <a:spcPct val="150000"/>
              </a:lnSpc>
            </a:pPr>
            <a:r>
              <a:rPr lang="en-US" sz="2400" kern="1200" dirty="0">
                <a:solidFill>
                  <a:srgbClr val="E8EAED"/>
                </a:solidFill>
                <a:latin typeface="Google Sans"/>
              </a:rPr>
              <a:t>Number Plate Recognition: This involved preprocessing the image to enhance the contrast and remove noise, segmenting the characters from the background, and then recognizing the characters using an Optical Character Recognition algorithm EasyOCR.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58124FFA-9E9E-7862-BDF6-A7A53E47BA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C78035AE-71CC-410D-9F13-4C94B88DF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28350"/>
            <a:ext cx="1885094" cy="24586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9FEB6-58AD-21BD-94C2-923189F4EB75}"/>
              </a:ext>
            </a:extLst>
          </p:cNvPr>
          <p:cNvCxnSpPr/>
          <p:nvPr/>
        </p:nvCxnSpPr>
        <p:spPr>
          <a:xfrm>
            <a:off x="2514600" y="22479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661133-BE23-0552-C435-2D3F6C026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837" y="6979973"/>
            <a:ext cx="3634311" cy="2895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E6E01-A7B9-1118-B1FE-AE230542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340" y="8102676"/>
            <a:ext cx="3855811" cy="760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CE49F-2D04-3C4A-9E57-4AEDCC2A6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584" y="7070404"/>
            <a:ext cx="3515216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9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-9525"/>
            <a:ext cx="18287998" cy="10286999"/>
            <a:chOff x="0" y="0"/>
            <a:chExt cx="18287998" cy="10286999"/>
          </a:xfrm>
        </p:grpSpPr>
        <p:sp>
          <p:nvSpPr>
            <p:cNvPr id="5" name="object 5"/>
            <p:cNvSpPr/>
            <p:nvPr/>
          </p:nvSpPr>
          <p:spPr>
            <a:xfrm>
              <a:off x="1798104" y="3870260"/>
              <a:ext cx="13994130" cy="6414770"/>
            </a:xfrm>
            <a:custGeom>
              <a:avLst/>
              <a:gdLst/>
              <a:ahLst/>
              <a:cxnLst/>
              <a:rect l="l" t="t" r="r" b="b"/>
              <a:pathLst>
                <a:path w="13994130" h="6414770">
                  <a:moveTo>
                    <a:pt x="13994003" y="3949738"/>
                  </a:moveTo>
                  <a:lnTo>
                    <a:pt x="13991946" y="3901084"/>
                  </a:lnTo>
                  <a:lnTo>
                    <a:pt x="13985850" y="3853611"/>
                  </a:lnTo>
                  <a:lnTo>
                    <a:pt x="13975893" y="3807472"/>
                  </a:lnTo>
                  <a:lnTo>
                    <a:pt x="13962253" y="3762832"/>
                  </a:lnTo>
                  <a:lnTo>
                    <a:pt x="13945083" y="3719855"/>
                  </a:lnTo>
                  <a:lnTo>
                    <a:pt x="13924547" y="3678720"/>
                  </a:lnTo>
                  <a:lnTo>
                    <a:pt x="13900823" y="3639578"/>
                  </a:lnTo>
                  <a:lnTo>
                    <a:pt x="13874064" y="3602621"/>
                  </a:lnTo>
                  <a:lnTo>
                    <a:pt x="13844448" y="3567988"/>
                  </a:lnTo>
                  <a:lnTo>
                    <a:pt x="13812126" y="3535870"/>
                  </a:lnTo>
                  <a:lnTo>
                    <a:pt x="13777278" y="3506419"/>
                  </a:lnTo>
                  <a:lnTo>
                    <a:pt x="13740067" y="3479800"/>
                  </a:lnTo>
                  <a:lnTo>
                    <a:pt x="13700659" y="3456190"/>
                  </a:lnTo>
                  <a:lnTo>
                    <a:pt x="13659206" y="3435756"/>
                  </a:lnTo>
                  <a:lnTo>
                    <a:pt x="13615886" y="3418662"/>
                  </a:lnTo>
                  <a:lnTo>
                    <a:pt x="13570877" y="3405073"/>
                  </a:lnTo>
                  <a:lnTo>
                    <a:pt x="13524319" y="3395167"/>
                  </a:lnTo>
                  <a:lnTo>
                    <a:pt x="13476389" y="3389096"/>
                  </a:lnTo>
                  <a:lnTo>
                    <a:pt x="13427266" y="3387039"/>
                  </a:lnTo>
                  <a:lnTo>
                    <a:pt x="12287301" y="3387039"/>
                  </a:lnTo>
                  <a:lnTo>
                    <a:pt x="12272709" y="3353739"/>
                  </a:lnTo>
                  <a:lnTo>
                    <a:pt x="12250052" y="3315639"/>
                  </a:lnTo>
                  <a:lnTo>
                    <a:pt x="12227014" y="3277539"/>
                  </a:lnTo>
                  <a:lnTo>
                    <a:pt x="12203595" y="3226739"/>
                  </a:lnTo>
                  <a:lnTo>
                    <a:pt x="12179795" y="3188639"/>
                  </a:lnTo>
                  <a:lnTo>
                    <a:pt x="12155602" y="3137839"/>
                  </a:lnTo>
                  <a:lnTo>
                    <a:pt x="12131040" y="3099739"/>
                  </a:lnTo>
                  <a:lnTo>
                    <a:pt x="12106097" y="3061639"/>
                  </a:lnTo>
                  <a:lnTo>
                    <a:pt x="12080773" y="3010839"/>
                  </a:lnTo>
                  <a:lnTo>
                    <a:pt x="12055069" y="2972739"/>
                  </a:lnTo>
                  <a:lnTo>
                    <a:pt x="12028983" y="2934639"/>
                  </a:lnTo>
                  <a:lnTo>
                    <a:pt x="12002529" y="2896539"/>
                  </a:lnTo>
                  <a:lnTo>
                    <a:pt x="11975694" y="2845739"/>
                  </a:lnTo>
                  <a:lnTo>
                    <a:pt x="11948490" y="2807639"/>
                  </a:lnTo>
                  <a:lnTo>
                    <a:pt x="11920919" y="2769539"/>
                  </a:lnTo>
                  <a:lnTo>
                    <a:pt x="11892966" y="2731439"/>
                  </a:lnTo>
                  <a:lnTo>
                    <a:pt x="11864645" y="2680639"/>
                  </a:lnTo>
                  <a:lnTo>
                    <a:pt x="11835943" y="2642539"/>
                  </a:lnTo>
                  <a:lnTo>
                    <a:pt x="11806873" y="2604439"/>
                  </a:lnTo>
                  <a:lnTo>
                    <a:pt x="11777447" y="2566339"/>
                  </a:lnTo>
                  <a:lnTo>
                    <a:pt x="11747640" y="2528239"/>
                  </a:lnTo>
                  <a:lnTo>
                    <a:pt x="11717465" y="2490139"/>
                  </a:lnTo>
                  <a:lnTo>
                    <a:pt x="11686934" y="2452039"/>
                  </a:lnTo>
                  <a:lnTo>
                    <a:pt x="11656022" y="2413939"/>
                  </a:lnTo>
                  <a:lnTo>
                    <a:pt x="11624755" y="2363139"/>
                  </a:lnTo>
                  <a:lnTo>
                    <a:pt x="11593132" y="2325039"/>
                  </a:lnTo>
                  <a:lnTo>
                    <a:pt x="11561128" y="2286939"/>
                  </a:lnTo>
                  <a:lnTo>
                    <a:pt x="11528768" y="2248839"/>
                  </a:lnTo>
                  <a:lnTo>
                    <a:pt x="11496053" y="2210739"/>
                  </a:lnTo>
                  <a:lnTo>
                    <a:pt x="11462969" y="2172639"/>
                  </a:lnTo>
                  <a:lnTo>
                    <a:pt x="11429530" y="2147239"/>
                  </a:lnTo>
                  <a:lnTo>
                    <a:pt x="11395723" y="2109139"/>
                  </a:lnTo>
                  <a:lnTo>
                    <a:pt x="11361572" y="2071039"/>
                  </a:lnTo>
                  <a:lnTo>
                    <a:pt x="11327054" y="2032939"/>
                  </a:lnTo>
                  <a:lnTo>
                    <a:pt x="11292180" y="1994839"/>
                  </a:lnTo>
                  <a:lnTo>
                    <a:pt x="11256950" y="1956739"/>
                  </a:lnTo>
                  <a:lnTo>
                    <a:pt x="11185550" y="1880539"/>
                  </a:lnTo>
                  <a:lnTo>
                    <a:pt x="11149482" y="1855139"/>
                  </a:lnTo>
                  <a:lnTo>
                    <a:pt x="11076572" y="1778939"/>
                  </a:lnTo>
                  <a:lnTo>
                    <a:pt x="11039729" y="1753539"/>
                  </a:lnTo>
                  <a:lnTo>
                    <a:pt x="10965320" y="1677339"/>
                  </a:lnTo>
                  <a:lnTo>
                    <a:pt x="10927728" y="1651939"/>
                  </a:lnTo>
                  <a:lnTo>
                    <a:pt x="10889907" y="1613839"/>
                  </a:lnTo>
                  <a:lnTo>
                    <a:pt x="10851845" y="1588439"/>
                  </a:lnTo>
                  <a:lnTo>
                    <a:pt x="10813542" y="1550339"/>
                  </a:lnTo>
                  <a:lnTo>
                    <a:pt x="10774998" y="1524939"/>
                  </a:lnTo>
                  <a:lnTo>
                    <a:pt x="10736224" y="1486839"/>
                  </a:lnTo>
                  <a:lnTo>
                    <a:pt x="10697210" y="1461439"/>
                  </a:lnTo>
                  <a:lnTo>
                    <a:pt x="10657980" y="1423339"/>
                  </a:lnTo>
                  <a:lnTo>
                    <a:pt x="10618508" y="1397939"/>
                  </a:lnTo>
                  <a:lnTo>
                    <a:pt x="10578808" y="1359839"/>
                  </a:lnTo>
                  <a:lnTo>
                    <a:pt x="10458386" y="1283639"/>
                  </a:lnTo>
                  <a:lnTo>
                    <a:pt x="10417810" y="1245539"/>
                  </a:lnTo>
                  <a:lnTo>
                    <a:pt x="10169881" y="1093139"/>
                  </a:lnTo>
                  <a:lnTo>
                    <a:pt x="9871443" y="915339"/>
                  </a:lnTo>
                  <a:lnTo>
                    <a:pt x="9784448" y="864539"/>
                  </a:lnTo>
                  <a:lnTo>
                    <a:pt x="9740684" y="851839"/>
                  </a:lnTo>
                  <a:lnTo>
                    <a:pt x="9652597" y="801039"/>
                  </a:lnTo>
                  <a:lnTo>
                    <a:pt x="9608299" y="788339"/>
                  </a:lnTo>
                  <a:lnTo>
                    <a:pt x="9519158" y="737539"/>
                  </a:lnTo>
                  <a:lnTo>
                    <a:pt x="9474327" y="724839"/>
                  </a:lnTo>
                  <a:lnTo>
                    <a:pt x="9429344" y="699439"/>
                  </a:lnTo>
                  <a:lnTo>
                    <a:pt x="9384182" y="686739"/>
                  </a:lnTo>
                  <a:lnTo>
                    <a:pt x="9338856" y="661339"/>
                  </a:lnTo>
                  <a:lnTo>
                    <a:pt x="9293365" y="648639"/>
                  </a:lnTo>
                  <a:lnTo>
                    <a:pt x="9247721" y="623239"/>
                  </a:lnTo>
                  <a:lnTo>
                    <a:pt x="9155963" y="597839"/>
                  </a:lnTo>
                  <a:lnTo>
                    <a:pt x="9132913" y="585139"/>
                  </a:lnTo>
                  <a:lnTo>
                    <a:pt x="9109850" y="572439"/>
                  </a:lnTo>
                  <a:lnTo>
                    <a:pt x="8970632" y="534339"/>
                  </a:lnTo>
                  <a:lnTo>
                    <a:pt x="8955621" y="526186"/>
                  </a:lnTo>
                  <a:lnTo>
                    <a:pt x="8949030" y="466572"/>
                  </a:lnTo>
                  <a:lnTo>
                    <a:pt x="8939073" y="420433"/>
                  </a:lnTo>
                  <a:lnTo>
                    <a:pt x="8925433" y="375780"/>
                  </a:lnTo>
                  <a:lnTo>
                    <a:pt x="8908263" y="332816"/>
                  </a:lnTo>
                  <a:lnTo>
                    <a:pt x="8887727" y="291680"/>
                  </a:lnTo>
                  <a:lnTo>
                    <a:pt x="8864003" y="252539"/>
                  </a:lnTo>
                  <a:lnTo>
                    <a:pt x="8837244" y="215569"/>
                  </a:lnTo>
                  <a:lnTo>
                    <a:pt x="8807628" y="180949"/>
                  </a:lnTo>
                  <a:lnTo>
                    <a:pt x="8775306" y="148818"/>
                  </a:lnTo>
                  <a:lnTo>
                    <a:pt x="8740457" y="119367"/>
                  </a:lnTo>
                  <a:lnTo>
                    <a:pt x="8703246" y="92760"/>
                  </a:lnTo>
                  <a:lnTo>
                    <a:pt x="8663838" y="69151"/>
                  </a:lnTo>
                  <a:lnTo>
                    <a:pt x="8622386" y="48717"/>
                  </a:lnTo>
                  <a:lnTo>
                    <a:pt x="8579066" y="31623"/>
                  </a:lnTo>
                  <a:lnTo>
                    <a:pt x="8534057" y="18034"/>
                  </a:lnTo>
                  <a:lnTo>
                    <a:pt x="8487499" y="8128"/>
                  </a:lnTo>
                  <a:lnTo>
                    <a:pt x="8439569" y="2057"/>
                  </a:lnTo>
                  <a:lnTo>
                    <a:pt x="8390445" y="0"/>
                  </a:lnTo>
                  <a:lnTo>
                    <a:pt x="6302324" y="0"/>
                  </a:lnTo>
                  <a:lnTo>
                    <a:pt x="6253518" y="2057"/>
                  </a:lnTo>
                  <a:lnTo>
                    <a:pt x="6205880" y="8128"/>
                  </a:lnTo>
                  <a:lnTo>
                    <a:pt x="6159589" y="18034"/>
                  </a:lnTo>
                  <a:lnTo>
                    <a:pt x="6114796" y="31623"/>
                  </a:lnTo>
                  <a:lnTo>
                    <a:pt x="6071679" y="48717"/>
                  </a:lnTo>
                  <a:lnTo>
                    <a:pt x="6030392" y="69151"/>
                  </a:lnTo>
                  <a:lnTo>
                    <a:pt x="5991136" y="92760"/>
                  </a:lnTo>
                  <a:lnTo>
                    <a:pt x="5954039" y="119367"/>
                  </a:lnTo>
                  <a:lnTo>
                    <a:pt x="5919292" y="148818"/>
                  </a:lnTo>
                  <a:lnTo>
                    <a:pt x="5887059" y="180949"/>
                  </a:lnTo>
                  <a:lnTo>
                    <a:pt x="5857519" y="215569"/>
                  </a:lnTo>
                  <a:lnTo>
                    <a:pt x="5830811" y="252539"/>
                  </a:lnTo>
                  <a:lnTo>
                    <a:pt x="5807126" y="291680"/>
                  </a:lnTo>
                  <a:lnTo>
                    <a:pt x="5786615" y="332816"/>
                  </a:lnTo>
                  <a:lnTo>
                    <a:pt x="5769470" y="375780"/>
                  </a:lnTo>
                  <a:lnTo>
                    <a:pt x="5757570" y="414769"/>
                  </a:lnTo>
                  <a:lnTo>
                    <a:pt x="5405259" y="508939"/>
                  </a:lnTo>
                  <a:lnTo>
                    <a:pt x="5358562" y="534339"/>
                  </a:lnTo>
                  <a:lnTo>
                    <a:pt x="5219331" y="572439"/>
                  </a:lnTo>
                  <a:lnTo>
                    <a:pt x="5173218" y="597839"/>
                  </a:lnTo>
                  <a:lnTo>
                    <a:pt x="5081460" y="623239"/>
                  </a:lnTo>
                  <a:lnTo>
                    <a:pt x="5035816" y="648639"/>
                  </a:lnTo>
                  <a:lnTo>
                    <a:pt x="4990325" y="661339"/>
                  </a:lnTo>
                  <a:lnTo>
                    <a:pt x="4945011" y="686739"/>
                  </a:lnTo>
                  <a:lnTo>
                    <a:pt x="4899850" y="699439"/>
                  </a:lnTo>
                  <a:lnTo>
                    <a:pt x="4854854" y="724839"/>
                  </a:lnTo>
                  <a:lnTo>
                    <a:pt x="4810023" y="737539"/>
                  </a:lnTo>
                  <a:lnTo>
                    <a:pt x="4720895" y="788339"/>
                  </a:lnTo>
                  <a:lnTo>
                    <a:pt x="4676584" y="801039"/>
                  </a:lnTo>
                  <a:lnTo>
                    <a:pt x="4588497" y="851839"/>
                  </a:lnTo>
                  <a:lnTo>
                    <a:pt x="4544733" y="864539"/>
                  </a:lnTo>
                  <a:lnTo>
                    <a:pt x="4457738" y="915339"/>
                  </a:lnTo>
                  <a:lnTo>
                    <a:pt x="4159300" y="1093139"/>
                  </a:lnTo>
                  <a:lnTo>
                    <a:pt x="3911371" y="1245539"/>
                  </a:lnTo>
                  <a:lnTo>
                    <a:pt x="3870795" y="1283639"/>
                  </a:lnTo>
                  <a:lnTo>
                    <a:pt x="3750373" y="1359839"/>
                  </a:lnTo>
                  <a:lnTo>
                    <a:pt x="3710686" y="1397939"/>
                  </a:lnTo>
                  <a:lnTo>
                    <a:pt x="3671214" y="1423339"/>
                  </a:lnTo>
                  <a:lnTo>
                    <a:pt x="3631971" y="1461439"/>
                  </a:lnTo>
                  <a:lnTo>
                    <a:pt x="3592957" y="1486839"/>
                  </a:lnTo>
                  <a:lnTo>
                    <a:pt x="3554184" y="1524939"/>
                  </a:lnTo>
                  <a:lnTo>
                    <a:pt x="3515639" y="1550339"/>
                  </a:lnTo>
                  <a:lnTo>
                    <a:pt x="3477336" y="1588439"/>
                  </a:lnTo>
                  <a:lnTo>
                    <a:pt x="3439274" y="1613839"/>
                  </a:lnTo>
                  <a:lnTo>
                    <a:pt x="3401453" y="1651939"/>
                  </a:lnTo>
                  <a:lnTo>
                    <a:pt x="3363874" y="1677339"/>
                  </a:lnTo>
                  <a:lnTo>
                    <a:pt x="3289452" y="1753539"/>
                  </a:lnTo>
                  <a:lnTo>
                    <a:pt x="3252609" y="1778939"/>
                  </a:lnTo>
                  <a:lnTo>
                    <a:pt x="3179699" y="1855139"/>
                  </a:lnTo>
                  <a:lnTo>
                    <a:pt x="3143631" y="1880539"/>
                  </a:lnTo>
                  <a:lnTo>
                    <a:pt x="3072231" y="1956739"/>
                  </a:lnTo>
                  <a:lnTo>
                    <a:pt x="3037001" y="1994839"/>
                  </a:lnTo>
                  <a:lnTo>
                    <a:pt x="3002127" y="2032939"/>
                  </a:lnTo>
                  <a:lnTo>
                    <a:pt x="2967609" y="2071039"/>
                  </a:lnTo>
                  <a:lnTo>
                    <a:pt x="2933458" y="2109139"/>
                  </a:lnTo>
                  <a:lnTo>
                    <a:pt x="2899651" y="2147239"/>
                  </a:lnTo>
                  <a:lnTo>
                    <a:pt x="2866212" y="2172639"/>
                  </a:lnTo>
                  <a:lnTo>
                    <a:pt x="2833128" y="2210739"/>
                  </a:lnTo>
                  <a:lnTo>
                    <a:pt x="2800413" y="2248839"/>
                  </a:lnTo>
                  <a:lnTo>
                    <a:pt x="2768054" y="2286939"/>
                  </a:lnTo>
                  <a:lnTo>
                    <a:pt x="2736062" y="2325039"/>
                  </a:lnTo>
                  <a:lnTo>
                    <a:pt x="2704427" y="2363139"/>
                  </a:lnTo>
                  <a:lnTo>
                    <a:pt x="2673159" y="2401239"/>
                  </a:lnTo>
                  <a:lnTo>
                    <a:pt x="2642247" y="2452039"/>
                  </a:lnTo>
                  <a:lnTo>
                    <a:pt x="2611717" y="2490139"/>
                  </a:lnTo>
                  <a:lnTo>
                    <a:pt x="2581541" y="2528239"/>
                  </a:lnTo>
                  <a:lnTo>
                    <a:pt x="2551747" y="2566339"/>
                  </a:lnTo>
                  <a:lnTo>
                    <a:pt x="2522309" y="2604439"/>
                  </a:lnTo>
                  <a:lnTo>
                    <a:pt x="2493238" y="2642539"/>
                  </a:lnTo>
                  <a:lnTo>
                    <a:pt x="2464549" y="2680639"/>
                  </a:lnTo>
                  <a:lnTo>
                    <a:pt x="2436228" y="2731439"/>
                  </a:lnTo>
                  <a:lnTo>
                    <a:pt x="2408275" y="2769539"/>
                  </a:lnTo>
                  <a:lnTo>
                    <a:pt x="2380691" y="2807639"/>
                  </a:lnTo>
                  <a:lnTo>
                    <a:pt x="2353487" y="2845739"/>
                  </a:lnTo>
                  <a:lnTo>
                    <a:pt x="2326652" y="2883839"/>
                  </a:lnTo>
                  <a:lnTo>
                    <a:pt x="2300198" y="2934639"/>
                  </a:lnTo>
                  <a:lnTo>
                    <a:pt x="2274112" y="2972739"/>
                  </a:lnTo>
                  <a:lnTo>
                    <a:pt x="2248420" y="3010839"/>
                  </a:lnTo>
                  <a:lnTo>
                    <a:pt x="2223097" y="3061639"/>
                  </a:lnTo>
                  <a:lnTo>
                    <a:pt x="2198141" y="3099739"/>
                  </a:lnTo>
                  <a:lnTo>
                    <a:pt x="2173579" y="3137839"/>
                  </a:lnTo>
                  <a:lnTo>
                    <a:pt x="2149398" y="3188639"/>
                  </a:lnTo>
                  <a:lnTo>
                    <a:pt x="2125586" y="3226739"/>
                  </a:lnTo>
                  <a:lnTo>
                    <a:pt x="2102167" y="3277539"/>
                  </a:lnTo>
                  <a:lnTo>
                    <a:pt x="2079129" y="3315639"/>
                  </a:lnTo>
                  <a:lnTo>
                    <a:pt x="2056472" y="3353739"/>
                  </a:lnTo>
                  <a:lnTo>
                    <a:pt x="2041867" y="3387039"/>
                  </a:lnTo>
                  <a:lnTo>
                    <a:pt x="564591" y="3387039"/>
                  </a:lnTo>
                  <a:lnTo>
                    <a:pt x="515772" y="3389096"/>
                  </a:lnTo>
                  <a:lnTo>
                    <a:pt x="468147" y="3395167"/>
                  </a:lnTo>
                  <a:lnTo>
                    <a:pt x="421843" y="3405073"/>
                  </a:lnTo>
                  <a:lnTo>
                    <a:pt x="377050" y="3418662"/>
                  </a:lnTo>
                  <a:lnTo>
                    <a:pt x="333933" y="3435756"/>
                  </a:lnTo>
                  <a:lnTo>
                    <a:pt x="292658" y="3456190"/>
                  </a:lnTo>
                  <a:lnTo>
                    <a:pt x="253390" y="3479800"/>
                  </a:lnTo>
                  <a:lnTo>
                    <a:pt x="216306" y="3506419"/>
                  </a:lnTo>
                  <a:lnTo>
                    <a:pt x="181559" y="3535870"/>
                  </a:lnTo>
                  <a:lnTo>
                    <a:pt x="149326" y="3567988"/>
                  </a:lnTo>
                  <a:lnTo>
                    <a:pt x="119773" y="3602621"/>
                  </a:lnTo>
                  <a:lnTo>
                    <a:pt x="93065" y="3639578"/>
                  </a:lnTo>
                  <a:lnTo>
                    <a:pt x="69380" y="3678720"/>
                  </a:lnTo>
                  <a:lnTo>
                    <a:pt x="48882" y="3719855"/>
                  </a:lnTo>
                  <a:lnTo>
                    <a:pt x="31724" y="3762832"/>
                  </a:lnTo>
                  <a:lnTo>
                    <a:pt x="18097" y="3807472"/>
                  </a:lnTo>
                  <a:lnTo>
                    <a:pt x="8153" y="3853611"/>
                  </a:lnTo>
                  <a:lnTo>
                    <a:pt x="2057" y="3901084"/>
                  </a:lnTo>
                  <a:lnTo>
                    <a:pt x="0" y="3949738"/>
                  </a:lnTo>
                  <a:lnTo>
                    <a:pt x="2057" y="3998391"/>
                  </a:lnTo>
                  <a:lnTo>
                    <a:pt x="8153" y="4045915"/>
                  </a:lnTo>
                  <a:lnTo>
                    <a:pt x="18097" y="4092130"/>
                  </a:lnTo>
                  <a:lnTo>
                    <a:pt x="31724" y="4136860"/>
                  </a:lnTo>
                  <a:lnTo>
                    <a:pt x="48882" y="4179938"/>
                  </a:lnTo>
                  <a:lnTo>
                    <a:pt x="69380" y="4221188"/>
                  </a:lnTo>
                  <a:lnTo>
                    <a:pt x="93065" y="4260431"/>
                  </a:lnTo>
                  <a:lnTo>
                    <a:pt x="119773" y="4297515"/>
                  </a:lnTo>
                  <a:lnTo>
                    <a:pt x="149326" y="4332236"/>
                  </a:lnTo>
                  <a:lnTo>
                    <a:pt x="181559" y="4364444"/>
                  </a:lnTo>
                  <a:lnTo>
                    <a:pt x="216306" y="4393958"/>
                  </a:lnTo>
                  <a:lnTo>
                    <a:pt x="253390" y="4420616"/>
                  </a:lnTo>
                  <a:lnTo>
                    <a:pt x="292658" y="4444225"/>
                  </a:lnTo>
                  <a:lnTo>
                    <a:pt x="333933" y="4464634"/>
                  </a:lnTo>
                  <a:lnTo>
                    <a:pt x="377050" y="4481652"/>
                  </a:lnTo>
                  <a:lnTo>
                    <a:pt x="421843" y="4495114"/>
                  </a:lnTo>
                  <a:lnTo>
                    <a:pt x="468147" y="4504842"/>
                  </a:lnTo>
                  <a:lnTo>
                    <a:pt x="515772" y="4510671"/>
                  </a:lnTo>
                  <a:lnTo>
                    <a:pt x="564591" y="4512424"/>
                  </a:lnTo>
                  <a:lnTo>
                    <a:pt x="1613573" y="4512424"/>
                  </a:lnTo>
                  <a:lnTo>
                    <a:pt x="1605026" y="4547540"/>
                  </a:lnTo>
                  <a:lnTo>
                    <a:pt x="1593062" y="4598340"/>
                  </a:lnTo>
                  <a:lnTo>
                    <a:pt x="1581505" y="4649140"/>
                  </a:lnTo>
                  <a:lnTo>
                    <a:pt x="1570355" y="4699940"/>
                  </a:lnTo>
                  <a:lnTo>
                    <a:pt x="1559623" y="4738040"/>
                  </a:lnTo>
                  <a:lnTo>
                    <a:pt x="1549298" y="4788840"/>
                  </a:lnTo>
                  <a:lnTo>
                    <a:pt x="1539379" y="4839640"/>
                  </a:lnTo>
                  <a:lnTo>
                    <a:pt x="1529880" y="4890440"/>
                  </a:lnTo>
                  <a:lnTo>
                    <a:pt x="1520786" y="4941240"/>
                  </a:lnTo>
                  <a:lnTo>
                    <a:pt x="1512112" y="4979340"/>
                  </a:lnTo>
                  <a:lnTo>
                    <a:pt x="1503845" y="5030140"/>
                  </a:lnTo>
                  <a:lnTo>
                    <a:pt x="1496009" y="5080940"/>
                  </a:lnTo>
                  <a:lnTo>
                    <a:pt x="1488579" y="5131740"/>
                  </a:lnTo>
                  <a:lnTo>
                    <a:pt x="1481569" y="5182540"/>
                  </a:lnTo>
                  <a:lnTo>
                    <a:pt x="1474965" y="5233340"/>
                  </a:lnTo>
                  <a:lnTo>
                    <a:pt x="1468793" y="5284140"/>
                  </a:lnTo>
                  <a:lnTo>
                    <a:pt x="1463040" y="5334940"/>
                  </a:lnTo>
                  <a:lnTo>
                    <a:pt x="1457706" y="5373040"/>
                  </a:lnTo>
                  <a:lnTo>
                    <a:pt x="1452803" y="5423840"/>
                  </a:lnTo>
                  <a:lnTo>
                    <a:pt x="1448308" y="5474640"/>
                  </a:lnTo>
                  <a:lnTo>
                    <a:pt x="1444244" y="5525440"/>
                  </a:lnTo>
                  <a:lnTo>
                    <a:pt x="1440599" y="5576240"/>
                  </a:lnTo>
                  <a:lnTo>
                    <a:pt x="1437386" y="5627040"/>
                  </a:lnTo>
                  <a:lnTo>
                    <a:pt x="1434604" y="5677840"/>
                  </a:lnTo>
                  <a:lnTo>
                    <a:pt x="1432229" y="5728640"/>
                  </a:lnTo>
                  <a:lnTo>
                    <a:pt x="1430299" y="5779440"/>
                  </a:lnTo>
                  <a:lnTo>
                    <a:pt x="1428788" y="5830240"/>
                  </a:lnTo>
                  <a:lnTo>
                    <a:pt x="1427721" y="5881040"/>
                  </a:lnTo>
                  <a:lnTo>
                    <a:pt x="1427073" y="5931840"/>
                  </a:lnTo>
                  <a:lnTo>
                    <a:pt x="1426857" y="5982640"/>
                  </a:lnTo>
                  <a:lnTo>
                    <a:pt x="1427073" y="6033440"/>
                  </a:lnTo>
                  <a:lnTo>
                    <a:pt x="1427721" y="6084240"/>
                  </a:lnTo>
                  <a:lnTo>
                    <a:pt x="1428788" y="6135040"/>
                  </a:lnTo>
                  <a:lnTo>
                    <a:pt x="1430299" y="6185840"/>
                  </a:lnTo>
                  <a:lnTo>
                    <a:pt x="1432229" y="6236640"/>
                  </a:lnTo>
                  <a:lnTo>
                    <a:pt x="1434604" y="6274740"/>
                  </a:lnTo>
                  <a:lnTo>
                    <a:pt x="1437386" y="6325540"/>
                  </a:lnTo>
                  <a:lnTo>
                    <a:pt x="1440599" y="6376340"/>
                  </a:lnTo>
                  <a:lnTo>
                    <a:pt x="1443494" y="6414440"/>
                  </a:lnTo>
                  <a:lnTo>
                    <a:pt x="1788401" y="6414440"/>
                  </a:lnTo>
                  <a:lnTo>
                    <a:pt x="1785340" y="6376340"/>
                  </a:lnTo>
                  <a:lnTo>
                    <a:pt x="1781949" y="6325540"/>
                  </a:lnTo>
                  <a:lnTo>
                    <a:pt x="1779016" y="6274740"/>
                  </a:lnTo>
                  <a:lnTo>
                    <a:pt x="1776514" y="6223940"/>
                  </a:lnTo>
                  <a:lnTo>
                    <a:pt x="1774482" y="6173140"/>
                  </a:lnTo>
                  <a:lnTo>
                    <a:pt x="1772894" y="6135040"/>
                  </a:lnTo>
                  <a:lnTo>
                    <a:pt x="1771751" y="6084240"/>
                  </a:lnTo>
                  <a:lnTo>
                    <a:pt x="1771065" y="6033440"/>
                  </a:lnTo>
                  <a:lnTo>
                    <a:pt x="1770837" y="5982640"/>
                  </a:lnTo>
                  <a:lnTo>
                    <a:pt x="1771065" y="5931840"/>
                  </a:lnTo>
                  <a:lnTo>
                    <a:pt x="1771751" y="5881040"/>
                  </a:lnTo>
                  <a:lnTo>
                    <a:pt x="1772894" y="5830240"/>
                  </a:lnTo>
                  <a:lnTo>
                    <a:pt x="1774482" y="5779440"/>
                  </a:lnTo>
                  <a:lnTo>
                    <a:pt x="1776514" y="5728640"/>
                  </a:lnTo>
                  <a:lnTo>
                    <a:pt x="1779016" y="5677840"/>
                  </a:lnTo>
                  <a:lnTo>
                    <a:pt x="1781949" y="5627040"/>
                  </a:lnTo>
                  <a:lnTo>
                    <a:pt x="1785340" y="5576240"/>
                  </a:lnTo>
                  <a:lnTo>
                    <a:pt x="1789176" y="5525440"/>
                  </a:lnTo>
                  <a:lnTo>
                    <a:pt x="1793468" y="5474640"/>
                  </a:lnTo>
                  <a:lnTo>
                    <a:pt x="1798193" y="5436540"/>
                  </a:lnTo>
                  <a:lnTo>
                    <a:pt x="1803374" y="5385740"/>
                  </a:lnTo>
                  <a:lnTo>
                    <a:pt x="1808988" y="5334940"/>
                  </a:lnTo>
                  <a:lnTo>
                    <a:pt x="1815058" y="5284140"/>
                  </a:lnTo>
                  <a:lnTo>
                    <a:pt x="1821561" y="5233340"/>
                  </a:lnTo>
                  <a:lnTo>
                    <a:pt x="1828507" y="5182540"/>
                  </a:lnTo>
                  <a:lnTo>
                    <a:pt x="1835886" y="5131740"/>
                  </a:lnTo>
                  <a:lnTo>
                    <a:pt x="1843709" y="5093640"/>
                  </a:lnTo>
                  <a:lnTo>
                    <a:pt x="1851977" y="5042840"/>
                  </a:lnTo>
                  <a:lnTo>
                    <a:pt x="1860677" y="4992040"/>
                  </a:lnTo>
                  <a:lnTo>
                    <a:pt x="1869808" y="4941240"/>
                  </a:lnTo>
                  <a:lnTo>
                    <a:pt x="1879384" y="4890440"/>
                  </a:lnTo>
                  <a:lnTo>
                    <a:pt x="1889379" y="4852340"/>
                  </a:lnTo>
                  <a:lnTo>
                    <a:pt x="1899818" y="4801540"/>
                  </a:lnTo>
                  <a:lnTo>
                    <a:pt x="1910689" y="4750740"/>
                  </a:lnTo>
                  <a:lnTo>
                    <a:pt x="1921992" y="4699940"/>
                  </a:lnTo>
                  <a:lnTo>
                    <a:pt x="1933714" y="4649140"/>
                  </a:lnTo>
                  <a:lnTo>
                    <a:pt x="1945868" y="4611040"/>
                  </a:lnTo>
                  <a:lnTo>
                    <a:pt x="1958467" y="4560240"/>
                  </a:lnTo>
                  <a:lnTo>
                    <a:pt x="1970697" y="4512424"/>
                  </a:lnTo>
                  <a:lnTo>
                    <a:pt x="2654858" y="4512424"/>
                  </a:lnTo>
                  <a:lnTo>
                    <a:pt x="2703665" y="4510367"/>
                  </a:lnTo>
                  <a:lnTo>
                    <a:pt x="2751302" y="4504296"/>
                  </a:lnTo>
                  <a:lnTo>
                    <a:pt x="2797594" y="4494390"/>
                  </a:lnTo>
                  <a:lnTo>
                    <a:pt x="2842387" y="4480801"/>
                  </a:lnTo>
                  <a:lnTo>
                    <a:pt x="2885503" y="4463707"/>
                  </a:lnTo>
                  <a:lnTo>
                    <a:pt x="2926778" y="4443273"/>
                  </a:lnTo>
                  <a:lnTo>
                    <a:pt x="2966047" y="4419663"/>
                  </a:lnTo>
                  <a:lnTo>
                    <a:pt x="3003143" y="4393057"/>
                  </a:lnTo>
                  <a:lnTo>
                    <a:pt x="3037890" y="4363605"/>
                  </a:lnTo>
                  <a:lnTo>
                    <a:pt x="3070110" y="4331474"/>
                  </a:lnTo>
                  <a:lnTo>
                    <a:pt x="3099663" y="4296854"/>
                  </a:lnTo>
                  <a:lnTo>
                    <a:pt x="3126371" y="4259885"/>
                  </a:lnTo>
                  <a:lnTo>
                    <a:pt x="3150057" y="4220743"/>
                  </a:lnTo>
                  <a:lnTo>
                    <a:pt x="3170555" y="4179608"/>
                  </a:lnTo>
                  <a:lnTo>
                    <a:pt x="3187712" y="4136644"/>
                  </a:lnTo>
                  <a:lnTo>
                    <a:pt x="3201339" y="4091990"/>
                  </a:lnTo>
                  <a:lnTo>
                    <a:pt x="3211284" y="4045851"/>
                  </a:lnTo>
                  <a:lnTo>
                    <a:pt x="3217380" y="3998379"/>
                  </a:lnTo>
                  <a:lnTo>
                    <a:pt x="3219450" y="3949738"/>
                  </a:lnTo>
                  <a:lnTo>
                    <a:pt x="3217380" y="3901084"/>
                  </a:lnTo>
                  <a:lnTo>
                    <a:pt x="3211284" y="3853611"/>
                  </a:lnTo>
                  <a:lnTo>
                    <a:pt x="3201339" y="3807472"/>
                  </a:lnTo>
                  <a:lnTo>
                    <a:pt x="3187687" y="3762832"/>
                  </a:lnTo>
                  <a:lnTo>
                    <a:pt x="3170517" y="3719855"/>
                  </a:lnTo>
                  <a:lnTo>
                    <a:pt x="3149993" y="3678720"/>
                  </a:lnTo>
                  <a:lnTo>
                    <a:pt x="3126257" y="3639578"/>
                  </a:lnTo>
                  <a:lnTo>
                    <a:pt x="3099511" y="3602621"/>
                  </a:lnTo>
                  <a:lnTo>
                    <a:pt x="3069882" y="3567988"/>
                  </a:lnTo>
                  <a:lnTo>
                    <a:pt x="3037573" y="3535870"/>
                  </a:lnTo>
                  <a:lnTo>
                    <a:pt x="3002724" y="3506419"/>
                  </a:lnTo>
                  <a:lnTo>
                    <a:pt x="2965513" y="3479800"/>
                  </a:lnTo>
                  <a:lnTo>
                    <a:pt x="2926092" y="3456190"/>
                  </a:lnTo>
                  <a:lnTo>
                    <a:pt x="2884640" y="3435756"/>
                  </a:lnTo>
                  <a:lnTo>
                    <a:pt x="2841333" y="3418662"/>
                  </a:lnTo>
                  <a:lnTo>
                    <a:pt x="2796311" y="3405073"/>
                  </a:lnTo>
                  <a:lnTo>
                    <a:pt x="2749753" y="3395167"/>
                  </a:lnTo>
                  <a:lnTo>
                    <a:pt x="2701836" y="3389096"/>
                  </a:lnTo>
                  <a:lnTo>
                    <a:pt x="2652699" y="3387039"/>
                  </a:lnTo>
                  <a:lnTo>
                    <a:pt x="2434882" y="3387039"/>
                  </a:lnTo>
                  <a:lnTo>
                    <a:pt x="2456408" y="3341039"/>
                  </a:lnTo>
                  <a:lnTo>
                    <a:pt x="2480576" y="3302939"/>
                  </a:lnTo>
                  <a:lnTo>
                    <a:pt x="2505138" y="3252139"/>
                  </a:lnTo>
                  <a:lnTo>
                    <a:pt x="2530094" y="3214039"/>
                  </a:lnTo>
                  <a:lnTo>
                    <a:pt x="2555456" y="3175939"/>
                  </a:lnTo>
                  <a:lnTo>
                    <a:pt x="2581211" y="3137839"/>
                  </a:lnTo>
                  <a:lnTo>
                    <a:pt x="2607360" y="3087039"/>
                  </a:lnTo>
                  <a:lnTo>
                    <a:pt x="2633903" y="3048939"/>
                  </a:lnTo>
                  <a:lnTo>
                    <a:pt x="2660840" y="3010839"/>
                  </a:lnTo>
                  <a:lnTo>
                    <a:pt x="2688171" y="2972739"/>
                  </a:lnTo>
                  <a:lnTo>
                    <a:pt x="2715895" y="2921939"/>
                  </a:lnTo>
                  <a:lnTo>
                    <a:pt x="2744000" y="2883839"/>
                  </a:lnTo>
                  <a:lnTo>
                    <a:pt x="2772499" y="2845739"/>
                  </a:lnTo>
                  <a:lnTo>
                    <a:pt x="2801391" y="2807639"/>
                  </a:lnTo>
                  <a:lnTo>
                    <a:pt x="2830665" y="2769539"/>
                  </a:lnTo>
                  <a:lnTo>
                    <a:pt x="2860319" y="2731439"/>
                  </a:lnTo>
                  <a:lnTo>
                    <a:pt x="2890367" y="2693339"/>
                  </a:lnTo>
                  <a:lnTo>
                    <a:pt x="2920796" y="2655239"/>
                  </a:lnTo>
                  <a:lnTo>
                    <a:pt x="2951619" y="2604439"/>
                  </a:lnTo>
                  <a:lnTo>
                    <a:pt x="2982811" y="2566339"/>
                  </a:lnTo>
                  <a:lnTo>
                    <a:pt x="3014383" y="2528239"/>
                  </a:lnTo>
                  <a:lnTo>
                    <a:pt x="3046349" y="2490139"/>
                  </a:lnTo>
                  <a:lnTo>
                    <a:pt x="3078683" y="2452039"/>
                  </a:lnTo>
                  <a:lnTo>
                    <a:pt x="3111398" y="2426639"/>
                  </a:lnTo>
                  <a:lnTo>
                    <a:pt x="3144482" y="2388539"/>
                  </a:lnTo>
                  <a:lnTo>
                    <a:pt x="3177959" y="2350439"/>
                  </a:lnTo>
                  <a:lnTo>
                    <a:pt x="3211792" y="2312339"/>
                  </a:lnTo>
                  <a:lnTo>
                    <a:pt x="3246018" y="2274239"/>
                  </a:lnTo>
                  <a:lnTo>
                    <a:pt x="3280600" y="2236139"/>
                  </a:lnTo>
                  <a:lnTo>
                    <a:pt x="3315563" y="2198039"/>
                  </a:lnTo>
                  <a:lnTo>
                    <a:pt x="3350895" y="2159939"/>
                  </a:lnTo>
                  <a:lnTo>
                    <a:pt x="3386556" y="2134539"/>
                  </a:lnTo>
                  <a:lnTo>
                    <a:pt x="3458680" y="2058339"/>
                  </a:lnTo>
                  <a:lnTo>
                    <a:pt x="3495141" y="2020239"/>
                  </a:lnTo>
                  <a:lnTo>
                    <a:pt x="3531857" y="1994839"/>
                  </a:lnTo>
                  <a:lnTo>
                    <a:pt x="3568852" y="1956739"/>
                  </a:lnTo>
                  <a:lnTo>
                    <a:pt x="3606101" y="1931339"/>
                  </a:lnTo>
                  <a:lnTo>
                    <a:pt x="3681361" y="1855139"/>
                  </a:lnTo>
                  <a:lnTo>
                    <a:pt x="3719360" y="1829739"/>
                  </a:lnTo>
                  <a:lnTo>
                    <a:pt x="3757625" y="1791639"/>
                  </a:lnTo>
                  <a:lnTo>
                    <a:pt x="3834879" y="1740839"/>
                  </a:lnTo>
                  <a:lnTo>
                    <a:pt x="3873881" y="1702739"/>
                  </a:lnTo>
                  <a:lnTo>
                    <a:pt x="3913111" y="1677339"/>
                  </a:lnTo>
                  <a:lnTo>
                    <a:pt x="3952583" y="1639239"/>
                  </a:lnTo>
                  <a:lnTo>
                    <a:pt x="4072394" y="1563039"/>
                  </a:lnTo>
                  <a:lnTo>
                    <a:pt x="4112806" y="1524939"/>
                  </a:lnTo>
                  <a:lnTo>
                    <a:pt x="4359859" y="1372539"/>
                  </a:lnTo>
                  <a:lnTo>
                    <a:pt x="4657674" y="1194739"/>
                  </a:lnTo>
                  <a:lnTo>
                    <a:pt x="4701019" y="1182039"/>
                  </a:lnTo>
                  <a:lnTo>
                    <a:pt x="4788293" y="1131239"/>
                  </a:lnTo>
                  <a:lnTo>
                    <a:pt x="4832210" y="1118539"/>
                  </a:lnTo>
                  <a:lnTo>
                    <a:pt x="4920589" y="1067739"/>
                  </a:lnTo>
                  <a:lnTo>
                    <a:pt x="4965052" y="1055039"/>
                  </a:lnTo>
                  <a:lnTo>
                    <a:pt x="5009705" y="1029639"/>
                  </a:lnTo>
                  <a:lnTo>
                    <a:pt x="5054524" y="1016939"/>
                  </a:lnTo>
                  <a:lnTo>
                    <a:pt x="5099507" y="991539"/>
                  </a:lnTo>
                  <a:lnTo>
                    <a:pt x="5144668" y="978839"/>
                  </a:lnTo>
                  <a:lnTo>
                    <a:pt x="5190007" y="953439"/>
                  </a:lnTo>
                  <a:lnTo>
                    <a:pt x="5281168" y="928039"/>
                  </a:lnTo>
                  <a:lnTo>
                    <a:pt x="5326989" y="902639"/>
                  </a:lnTo>
                  <a:lnTo>
                    <a:pt x="5419115" y="877239"/>
                  </a:lnTo>
                  <a:lnTo>
                    <a:pt x="5465419" y="851839"/>
                  </a:lnTo>
                  <a:lnTo>
                    <a:pt x="5776747" y="768121"/>
                  </a:lnTo>
                  <a:lnTo>
                    <a:pt x="5786615" y="792899"/>
                  </a:lnTo>
                  <a:lnTo>
                    <a:pt x="5807126" y="834148"/>
                  </a:lnTo>
                  <a:lnTo>
                    <a:pt x="5830811" y="873391"/>
                  </a:lnTo>
                  <a:lnTo>
                    <a:pt x="5857519" y="910463"/>
                  </a:lnTo>
                  <a:lnTo>
                    <a:pt x="5887059" y="945197"/>
                  </a:lnTo>
                  <a:lnTo>
                    <a:pt x="5919292" y="977404"/>
                  </a:lnTo>
                  <a:lnTo>
                    <a:pt x="5954039" y="1006919"/>
                  </a:lnTo>
                  <a:lnTo>
                    <a:pt x="5991136" y="1033564"/>
                  </a:lnTo>
                  <a:lnTo>
                    <a:pt x="6030392" y="1057186"/>
                  </a:lnTo>
                  <a:lnTo>
                    <a:pt x="6071679" y="1077582"/>
                  </a:lnTo>
                  <a:lnTo>
                    <a:pt x="6114796" y="1094600"/>
                  </a:lnTo>
                  <a:lnTo>
                    <a:pt x="6159589" y="1108062"/>
                  </a:lnTo>
                  <a:lnTo>
                    <a:pt x="6205880" y="1117803"/>
                  </a:lnTo>
                  <a:lnTo>
                    <a:pt x="6253518" y="1123632"/>
                  </a:lnTo>
                  <a:lnTo>
                    <a:pt x="6302324" y="1125385"/>
                  </a:lnTo>
                  <a:lnTo>
                    <a:pt x="8392592" y="1125385"/>
                  </a:lnTo>
                  <a:lnTo>
                    <a:pt x="8441398" y="1123327"/>
                  </a:lnTo>
                  <a:lnTo>
                    <a:pt x="8489036" y="1117257"/>
                  </a:lnTo>
                  <a:lnTo>
                    <a:pt x="8535340" y="1107351"/>
                  </a:lnTo>
                  <a:lnTo>
                    <a:pt x="8580133" y="1093762"/>
                  </a:lnTo>
                  <a:lnTo>
                    <a:pt x="8623249" y="1076667"/>
                  </a:lnTo>
                  <a:lnTo>
                    <a:pt x="8664524" y="1056233"/>
                  </a:lnTo>
                  <a:lnTo>
                    <a:pt x="8703793" y="1032624"/>
                  </a:lnTo>
                  <a:lnTo>
                    <a:pt x="8740877" y="1006005"/>
                  </a:lnTo>
                  <a:lnTo>
                    <a:pt x="8775624" y="976553"/>
                  </a:lnTo>
                  <a:lnTo>
                    <a:pt x="8807856" y="944435"/>
                  </a:lnTo>
                  <a:lnTo>
                    <a:pt x="8837409" y="909802"/>
                  </a:lnTo>
                  <a:lnTo>
                    <a:pt x="8864105" y="872845"/>
                  </a:lnTo>
                  <a:lnTo>
                    <a:pt x="8873566" y="857224"/>
                  </a:lnTo>
                  <a:lnTo>
                    <a:pt x="8910066" y="877239"/>
                  </a:lnTo>
                  <a:lnTo>
                    <a:pt x="9002192" y="902639"/>
                  </a:lnTo>
                  <a:lnTo>
                    <a:pt x="9048013" y="928039"/>
                  </a:lnTo>
                  <a:lnTo>
                    <a:pt x="9139174" y="953439"/>
                  </a:lnTo>
                  <a:lnTo>
                    <a:pt x="9184513" y="978839"/>
                  </a:lnTo>
                  <a:lnTo>
                    <a:pt x="9229674" y="991539"/>
                  </a:lnTo>
                  <a:lnTo>
                    <a:pt x="9274670" y="1016939"/>
                  </a:lnTo>
                  <a:lnTo>
                    <a:pt x="9319489" y="1029639"/>
                  </a:lnTo>
                  <a:lnTo>
                    <a:pt x="9364129" y="1055039"/>
                  </a:lnTo>
                  <a:lnTo>
                    <a:pt x="9408592" y="1067739"/>
                  </a:lnTo>
                  <a:lnTo>
                    <a:pt x="9496984" y="1118539"/>
                  </a:lnTo>
                  <a:lnTo>
                    <a:pt x="9540900" y="1131239"/>
                  </a:lnTo>
                  <a:lnTo>
                    <a:pt x="9628162" y="1182039"/>
                  </a:lnTo>
                  <a:lnTo>
                    <a:pt x="9671507" y="1194739"/>
                  </a:lnTo>
                  <a:lnTo>
                    <a:pt x="9969335" y="1372539"/>
                  </a:lnTo>
                  <a:lnTo>
                    <a:pt x="10216388" y="1524939"/>
                  </a:lnTo>
                  <a:lnTo>
                    <a:pt x="10256787" y="1563039"/>
                  </a:lnTo>
                  <a:lnTo>
                    <a:pt x="10376598" y="1639239"/>
                  </a:lnTo>
                  <a:lnTo>
                    <a:pt x="10416070" y="1677339"/>
                  </a:lnTo>
                  <a:lnTo>
                    <a:pt x="10455313" y="1702739"/>
                  </a:lnTo>
                  <a:lnTo>
                    <a:pt x="10494302" y="1740839"/>
                  </a:lnTo>
                  <a:lnTo>
                    <a:pt x="10571556" y="1791639"/>
                  </a:lnTo>
                  <a:lnTo>
                    <a:pt x="10609821" y="1829739"/>
                  </a:lnTo>
                  <a:lnTo>
                    <a:pt x="10647832" y="1855139"/>
                  </a:lnTo>
                  <a:lnTo>
                    <a:pt x="10723093" y="1931339"/>
                  </a:lnTo>
                  <a:lnTo>
                    <a:pt x="10760329" y="1956739"/>
                  </a:lnTo>
                  <a:lnTo>
                    <a:pt x="10797324" y="1994839"/>
                  </a:lnTo>
                  <a:lnTo>
                    <a:pt x="10834053" y="2020239"/>
                  </a:lnTo>
                  <a:lnTo>
                    <a:pt x="10870514" y="2058339"/>
                  </a:lnTo>
                  <a:lnTo>
                    <a:pt x="10942625" y="2134539"/>
                  </a:lnTo>
                  <a:lnTo>
                    <a:pt x="10978286" y="2159939"/>
                  </a:lnTo>
                  <a:lnTo>
                    <a:pt x="11013618" y="2198039"/>
                  </a:lnTo>
                  <a:lnTo>
                    <a:pt x="11048581" y="2236139"/>
                  </a:lnTo>
                  <a:lnTo>
                    <a:pt x="11083176" y="2274239"/>
                  </a:lnTo>
                  <a:lnTo>
                    <a:pt x="11117390" y="2312339"/>
                  </a:lnTo>
                  <a:lnTo>
                    <a:pt x="11151235" y="2350439"/>
                  </a:lnTo>
                  <a:lnTo>
                    <a:pt x="11184700" y="2388539"/>
                  </a:lnTo>
                  <a:lnTo>
                    <a:pt x="11217796" y="2426639"/>
                  </a:lnTo>
                  <a:lnTo>
                    <a:pt x="11250511" y="2452039"/>
                  </a:lnTo>
                  <a:lnTo>
                    <a:pt x="11282845" y="2490139"/>
                  </a:lnTo>
                  <a:lnTo>
                    <a:pt x="11314798" y="2528239"/>
                  </a:lnTo>
                  <a:lnTo>
                    <a:pt x="11346371" y="2566339"/>
                  </a:lnTo>
                  <a:lnTo>
                    <a:pt x="11377574" y="2604439"/>
                  </a:lnTo>
                  <a:lnTo>
                    <a:pt x="11408385" y="2655239"/>
                  </a:lnTo>
                  <a:lnTo>
                    <a:pt x="11438814" y="2693339"/>
                  </a:lnTo>
                  <a:lnTo>
                    <a:pt x="11468862" y="2731439"/>
                  </a:lnTo>
                  <a:lnTo>
                    <a:pt x="11498517" y="2769539"/>
                  </a:lnTo>
                  <a:lnTo>
                    <a:pt x="11527790" y="2807639"/>
                  </a:lnTo>
                  <a:lnTo>
                    <a:pt x="11556683" y="2845739"/>
                  </a:lnTo>
                  <a:lnTo>
                    <a:pt x="11585181" y="2883839"/>
                  </a:lnTo>
                  <a:lnTo>
                    <a:pt x="11613299" y="2921939"/>
                  </a:lnTo>
                  <a:lnTo>
                    <a:pt x="11641011" y="2972739"/>
                  </a:lnTo>
                  <a:lnTo>
                    <a:pt x="11668341" y="3010839"/>
                  </a:lnTo>
                  <a:lnTo>
                    <a:pt x="11695278" y="3048939"/>
                  </a:lnTo>
                  <a:lnTo>
                    <a:pt x="11721821" y="3087039"/>
                  </a:lnTo>
                  <a:lnTo>
                    <a:pt x="11747970" y="3137839"/>
                  </a:lnTo>
                  <a:lnTo>
                    <a:pt x="11773726" y="3175939"/>
                  </a:lnTo>
                  <a:lnTo>
                    <a:pt x="11799087" y="3214039"/>
                  </a:lnTo>
                  <a:lnTo>
                    <a:pt x="11824043" y="3252139"/>
                  </a:lnTo>
                  <a:lnTo>
                    <a:pt x="11848605" y="3302939"/>
                  </a:lnTo>
                  <a:lnTo>
                    <a:pt x="11872773" y="3341039"/>
                  </a:lnTo>
                  <a:lnTo>
                    <a:pt x="11894287" y="3387039"/>
                  </a:lnTo>
                  <a:lnTo>
                    <a:pt x="11339144" y="3387039"/>
                  </a:lnTo>
                  <a:lnTo>
                    <a:pt x="11290338" y="3389096"/>
                  </a:lnTo>
                  <a:lnTo>
                    <a:pt x="11242700" y="3395167"/>
                  </a:lnTo>
                  <a:lnTo>
                    <a:pt x="11196409" y="3405073"/>
                  </a:lnTo>
                  <a:lnTo>
                    <a:pt x="11151616" y="3418662"/>
                  </a:lnTo>
                  <a:lnTo>
                    <a:pt x="11108500" y="3435756"/>
                  </a:lnTo>
                  <a:lnTo>
                    <a:pt x="11067225" y="3456190"/>
                  </a:lnTo>
                  <a:lnTo>
                    <a:pt x="11027956" y="3479800"/>
                  </a:lnTo>
                  <a:lnTo>
                    <a:pt x="10990859" y="3506419"/>
                  </a:lnTo>
                  <a:lnTo>
                    <a:pt x="10956112" y="3535870"/>
                  </a:lnTo>
                  <a:lnTo>
                    <a:pt x="10923892" y="3567988"/>
                  </a:lnTo>
                  <a:lnTo>
                    <a:pt x="10894339" y="3602621"/>
                  </a:lnTo>
                  <a:lnTo>
                    <a:pt x="10867631" y="3639578"/>
                  </a:lnTo>
                  <a:lnTo>
                    <a:pt x="10843946" y="3678720"/>
                  </a:lnTo>
                  <a:lnTo>
                    <a:pt x="10823448" y="3719855"/>
                  </a:lnTo>
                  <a:lnTo>
                    <a:pt x="10806290" y="3762832"/>
                  </a:lnTo>
                  <a:lnTo>
                    <a:pt x="10792663" y="3807472"/>
                  </a:lnTo>
                  <a:lnTo>
                    <a:pt x="10782719" y="3853611"/>
                  </a:lnTo>
                  <a:lnTo>
                    <a:pt x="10776623" y="3901084"/>
                  </a:lnTo>
                  <a:lnTo>
                    <a:pt x="10774553" y="3949738"/>
                  </a:lnTo>
                  <a:lnTo>
                    <a:pt x="10776623" y="3998391"/>
                  </a:lnTo>
                  <a:lnTo>
                    <a:pt x="10782719" y="4045915"/>
                  </a:lnTo>
                  <a:lnTo>
                    <a:pt x="10792663" y="4092130"/>
                  </a:lnTo>
                  <a:lnTo>
                    <a:pt x="10806290" y="4136860"/>
                  </a:lnTo>
                  <a:lnTo>
                    <a:pt x="10823448" y="4179938"/>
                  </a:lnTo>
                  <a:lnTo>
                    <a:pt x="10843946" y="4221188"/>
                  </a:lnTo>
                  <a:lnTo>
                    <a:pt x="10867631" y="4260431"/>
                  </a:lnTo>
                  <a:lnTo>
                    <a:pt x="10894339" y="4297515"/>
                  </a:lnTo>
                  <a:lnTo>
                    <a:pt x="10923892" y="4332236"/>
                  </a:lnTo>
                  <a:lnTo>
                    <a:pt x="10956112" y="4364444"/>
                  </a:lnTo>
                  <a:lnTo>
                    <a:pt x="10990859" y="4393958"/>
                  </a:lnTo>
                  <a:lnTo>
                    <a:pt x="11027956" y="4420616"/>
                  </a:lnTo>
                  <a:lnTo>
                    <a:pt x="11067225" y="4444225"/>
                  </a:lnTo>
                  <a:lnTo>
                    <a:pt x="11108500" y="4464634"/>
                  </a:lnTo>
                  <a:lnTo>
                    <a:pt x="11151616" y="4481652"/>
                  </a:lnTo>
                  <a:lnTo>
                    <a:pt x="11196409" y="4495114"/>
                  </a:lnTo>
                  <a:lnTo>
                    <a:pt x="11242700" y="4504842"/>
                  </a:lnTo>
                  <a:lnTo>
                    <a:pt x="11290338" y="4510671"/>
                  </a:lnTo>
                  <a:lnTo>
                    <a:pt x="11339144" y="4512424"/>
                  </a:lnTo>
                  <a:lnTo>
                    <a:pt x="12358472" y="4512424"/>
                  </a:lnTo>
                  <a:lnTo>
                    <a:pt x="12370727" y="4560240"/>
                  </a:lnTo>
                  <a:lnTo>
                    <a:pt x="12383313" y="4611040"/>
                  </a:lnTo>
                  <a:lnTo>
                    <a:pt x="12395467" y="4649140"/>
                  </a:lnTo>
                  <a:lnTo>
                    <a:pt x="12407202" y="4699940"/>
                  </a:lnTo>
                  <a:lnTo>
                    <a:pt x="12418492" y="4750740"/>
                  </a:lnTo>
                  <a:lnTo>
                    <a:pt x="12429363" y="4801540"/>
                  </a:lnTo>
                  <a:lnTo>
                    <a:pt x="12439802" y="4852340"/>
                  </a:lnTo>
                  <a:lnTo>
                    <a:pt x="12449810" y="4890440"/>
                  </a:lnTo>
                  <a:lnTo>
                    <a:pt x="12459373" y="4941240"/>
                  </a:lnTo>
                  <a:lnTo>
                    <a:pt x="12468504" y="4992040"/>
                  </a:lnTo>
                  <a:lnTo>
                    <a:pt x="12477204" y="5042840"/>
                  </a:lnTo>
                  <a:lnTo>
                    <a:pt x="12485472" y="5093640"/>
                  </a:lnTo>
                  <a:lnTo>
                    <a:pt x="12493295" y="5131740"/>
                  </a:lnTo>
                  <a:lnTo>
                    <a:pt x="12500686" y="5182540"/>
                  </a:lnTo>
                  <a:lnTo>
                    <a:pt x="12507620" y="5233340"/>
                  </a:lnTo>
                  <a:lnTo>
                    <a:pt x="12514136" y="5284140"/>
                  </a:lnTo>
                  <a:lnTo>
                    <a:pt x="12520193" y="5334940"/>
                  </a:lnTo>
                  <a:lnTo>
                    <a:pt x="12525807" y="5385740"/>
                  </a:lnTo>
                  <a:lnTo>
                    <a:pt x="12530988" y="5436540"/>
                  </a:lnTo>
                  <a:lnTo>
                    <a:pt x="12535713" y="5474640"/>
                  </a:lnTo>
                  <a:lnTo>
                    <a:pt x="12540005" y="5525440"/>
                  </a:lnTo>
                  <a:lnTo>
                    <a:pt x="12543841" y="5576240"/>
                  </a:lnTo>
                  <a:lnTo>
                    <a:pt x="12547232" y="5627040"/>
                  </a:lnTo>
                  <a:lnTo>
                    <a:pt x="12550178" y="5677840"/>
                  </a:lnTo>
                  <a:lnTo>
                    <a:pt x="12552667" y="5728640"/>
                  </a:lnTo>
                  <a:lnTo>
                    <a:pt x="12554712" y="5779440"/>
                  </a:lnTo>
                  <a:lnTo>
                    <a:pt x="12556300" y="5830240"/>
                  </a:lnTo>
                  <a:lnTo>
                    <a:pt x="12557430" y="5881040"/>
                  </a:lnTo>
                  <a:lnTo>
                    <a:pt x="12558116" y="5931840"/>
                  </a:lnTo>
                  <a:lnTo>
                    <a:pt x="12558344" y="5982640"/>
                  </a:lnTo>
                  <a:lnTo>
                    <a:pt x="12558116" y="6033440"/>
                  </a:lnTo>
                  <a:lnTo>
                    <a:pt x="12557430" y="6084240"/>
                  </a:lnTo>
                  <a:lnTo>
                    <a:pt x="12556300" y="6135040"/>
                  </a:lnTo>
                  <a:lnTo>
                    <a:pt x="12554712" y="6173140"/>
                  </a:lnTo>
                  <a:lnTo>
                    <a:pt x="12552667" y="6223940"/>
                  </a:lnTo>
                  <a:lnTo>
                    <a:pt x="12550178" y="6274740"/>
                  </a:lnTo>
                  <a:lnTo>
                    <a:pt x="12547232" y="6325540"/>
                  </a:lnTo>
                  <a:lnTo>
                    <a:pt x="12543841" y="6376340"/>
                  </a:lnTo>
                  <a:lnTo>
                    <a:pt x="12540793" y="6414440"/>
                  </a:lnTo>
                  <a:lnTo>
                    <a:pt x="12885687" y="6414440"/>
                  </a:lnTo>
                  <a:lnTo>
                    <a:pt x="12888582" y="6376340"/>
                  </a:lnTo>
                  <a:lnTo>
                    <a:pt x="12891796" y="6325540"/>
                  </a:lnTo>
                  <a:lnTo>
                    <a:pt x="12893154" y="6300140"/>
                  </a:lnTo>
                  <a:lnTo>
                    <a:pt x="12893154" y="5639740"/>
                  </a:lnTo>
                  <a:lnTo>
                    <a:pt x="12891796" y="5627040"/>
                  </a:lnTo>
                  <a:lnTo>
                    <a:pt x="12888582" y="5576240"/>
                  </a:lnTo>
                  <a:lnTo>
                    <a:pt x="12884938" y="5525440"/>
                  </a:lnTo>
                  <a:lnTo>
                    <a:pt x="12880874" y="5474640"/>
                  </a:lnTo>
                  <a:lnTo>
                    <a:pt x="12876390" y="5423840"/>
                  </a:lnTo>
                  <a:lnTo>
                    <a:pt x="12871476" y="5373040"/>
                  </a:lnTo>
                  <a:lnTo>
                    <a:pt x="12866142" y="5334940"/>
                  </a:lnTo>
                  <a:lnTo>
                    <a:pt x="12860388" y="5284140"/>
                  </a:lnTo>
                  <a:lnTo>
                    <a:pt x="12854216" y="5233340"/>
                  </a:lnTo>
                  <a:lnTo>
                    <a:pt x="12847625" y="5182540"/>
                  </a:lnTo>
                  <a:lnTo>
                    <a:pt x="12840615" y="5131740"/>
                  </a:lnTo>
                  <a:lnTo>
                    <a:pt x="12833185" y="5080940"/>
                  </a:lnTo>
                  <a:lnTo>
                    <a:pt x="12825336" y="5030140"/>
                  </a:lnTo>
                  <a:lnTo>
                    <a:pt x="12817069" y="4979340"/>
                  </a:lnTo>
                  <a:lnTo>
                    <a:pt x="12808395" y="4941240"/>
                  </a:lnTo>
                  <a:lnTo>
                    <a:pt x="12799301" y="4890440"/>
                  </a:lnTo>
                  <a:lnTo>
                    <a:pt x="12789802" y="4839640"/>
                  </a:lnTo>
                  <a:lnTo>
                    <a:pt x="12779883" y="4788840"/>
                  </a:lnTo>
                  <a:lnTo>
                    <a:pt x="12769558" y="4738040"/>
                  </a:lnTo>
                  <a:lnTo>
                    <a:pt x="12758827" y="4699940"/>
                  </a:lnTo>
                  <a:lnTo>
                    <a:pt x="12747676" y="4649140"/>
                  </a:lnTo>
                  <a:lnTo>
                    <a:pt x="12736119" y="4598340"/>
                  </a:lnTo>
                  <a:lnTo>
                    <a:pt x="12724156" y="4547540"/>
                  </a:lnTo>
                  <a:lnTo>
                    <a:pt x="12712751" y="4512424"/>
                  </a:lnTo>
                  <a:lnTo>
                    <a:pt x="13429412" y="4512424"/>
                  </a:lnTo>
                  <a:lnTo>
                    <a:pt x="13478231" y="4510367"/>
                  </a:lnTo>
                  <a:lnTo>
                    <a:pt x="13525856" y="4504296"/>
                  </a:lnTo>
                  <a:lnTo>
                    <a:pt x="13572160" y="4494390"/>
                  </a:lnTo>
                  <a:lnTo>
                    <a:pt x="13616953" y="4480801"/>
                  </a:lnTo>
                  <a:lnTo>
                    <a:pt x="13660069" y="4463707"/>
                  </a:lnTo>
                  <a:lnTo>
                    <a:pt x="13701344" y="4443273"/>
                  </a:lnTo>
                  <a:lnTo>
                    <a:pt x="13740613" y="4419663"/>
                  </a:lnTo>
                  <a:lnTo>
                    <a:pt x="13777697" y="4393057"/>
                  </a:lnTo>
                  <a:lnTo>
                    <a:pt x="13812444" y="4363605"/>
                  </a:lnTo>
                  <a:lnTo>
                    <a:pt x="13844677" y="4331474"/>
                  </a:lnTo>
                  <a:lnTo>
                    <a:pt x="13874229" y="4296854"/>
                  </a:lnTo>
                  <a:lnTo>
                    <a:pt x="13900938" y="4259885"/>
                  </a:lnTo>
                  <a:lnTo>
                    <a:pt x="13924623" y="4220743"/>
                  </a:lnTo>
                  <a:lnTo>
                    <a:pt x="13945121" y="4179608"/>
                  </a:lnTo>
                  <a:lnTo>
                    <a:pt x="13962279" y="4136644"/>
                  </a:lnTo>
                  <a:lnTo>
                    <a:pt x="13975906" y="4091990"/>
                  </a:lnTo>
                  <a:lnTo>
                    <a:pt x="13985850" y="4045851"/>
                  </a:lnTo>
                  <a:lnTo>
                    <a:pt x="13991946" y="3998379"/>
                  </a:lnTo>
                  <a:lnTo>
                    <a:pt x="13994003" y="3949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06239" cy="18961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972" y="1621283"/>
              <a:ext cx="2499026" cy="5629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756" y="5904255"/>
              <a:ext cx="6715124" cy="43827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9400" y="1148984"/>
            <a:ext cx="12420600" cy="20454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VARIOUS</a:t>
            </a:r>
            <a:b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</a:br>
            <a: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APPROACHES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94404" y="7625827"/>
            <a:ext cx="1995251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450" spc="290" dirty="0">
                <a:solidFill>
                  <a:srgbClr val="00204B"/>
                </a:solidFill>
                <a:latin typeface="Verdana"/>
                <a:cs typeface="Verdana"/>
              </a:rPr>
              <a:t>DeepSORT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4727" y="4230248"/>
            <a:ext cx="1917186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2450" spc="290" dirty="0">
                <a:solidFill>
                  <a:srgbClr val="00204B"/>
                </a:solidFill>
                <a:latin typeface="Verdana"/>
                <a:cs typeface="Verdana"/>
              </a:rPr>
              <a:t>ByteTrack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73436" y="7597930"/>
            <a:ext cx="2575902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2450" spc="290" dirty="0">
                <a:solidFill>
                  <a:srgbClr val="00204B"/>
                </a:solidFill>
                <a:latin typeface="Verdana"/>
                <a:cs typeface="Verdana"/>
              </a:rPr>
              <a:t>Just Yolov4</a:t>
            </a:r>
            <a:endParaRPr sz="2450" dirty="0">
              <a:latin typeface="Verdana"/>
              <a:cs typeface="Verdan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0F87C5-30EC-C588-4459-297762554159}"/>
              </a:ext>
            </a:extLst>
          </p:cNvPr>
          <p:cNvCxnSpPr>
            <a:cxnSpLocks/>
          </p:cNvCxnSpPr>
          <p:nvPr/>
        </p:nvCxnSpPr>
        <p:spPr>
          <a:xfrm flipH="1">
            <a:off x="7277100" y="2171700"/>
            <a:ext cx="3733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E5-03ED-70C3-087E-438478FE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018340"/>
            <a:ext cx="12725400" cy="1354217"/>
          </a:xfrm>
        </p:spPr>
        <p:txBody>
          <a:bodyPr/>
          <a:lstStyle/>
          <a:p>
            <a:pPr algn="ctr"/>
            <a:r>
              <a:rPr lang="en-IN" sz="8800" kern="1200" dirty="0"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61D08-AA19-4C68-FCB8-D5D31927BB1F}"/>
              </a:ext>
            </a:extLst>
          </p:cNvPr>
          <p:cNvSpPr txBox="1"/>
          <p:nvPr/>
        </p:nvSpPr>
        <p:spPr>
          <a:xfrm>
            <a:off x="1447800" y="438784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Getting the best parameters for good detections and smooth Tracking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For Ex: class_threshold, Model Width, etc. 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1E59731-7EC6-6EEE-47C5-95B19380DF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-342900"/>
            <a:ext cx="3485085" cy="6619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41063-D46E-08DE-F347-1A82920A8914}"/>
              </a:ext>
            </a:extLst>
          </p:cNvPr>
          <p:cNvCxnSpPr/>
          <p:nvPr/>
        </p:nvCxnSpPr>
        <p:spPr>
          <a:xfrm>
            <a:off x="9144000" y="3238500"/>
            <a:ext cx="0" cy="601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7C284D-0D69-C614-AE96-4C305A72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45" y="2700006"/>
            <a:ext cx="3975031" cy="307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A7C51-3EF7-BC2F-9606-44327B1FB219}"/>
              </a:ext>
            </a:extLst>
          </p:cNvPr>
          <p:cNvSpPr txBox="1"/>
          <p:nvPr/>
        </p:nvSpPr>
        <p:spPr>
          <a:xfrm>
            <a:off x="15096344" y="7685443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16D1D-3C81-375A-D0F4-F25606D0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07" y="7277100"/>
            <a:ext cx="3000794" cy="1820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0092B-23EA-200C-76B4-75E6CCE8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590" y="6362700"/>
            <a:ext cx="3944785" cy="32302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CD3D9-4BF6-DC08-0192-C6A1B6460E1B}"/>
              </a:ext>
            </a:extLst>
          </p:cNvPr>
          <p:cNvSpPr txBox="1"/>
          <p:nvPr/>
        </p:nvSpPr>
        <p:spPr>
          <a:xfrm>
            <a:off x="15096344" y="394361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Before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3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E5-03ED-70C3-087E-438478FE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018340"/>
            <a:ext cx="12725400" cy="1354217"/>
          </a:xfrm>
        </p:spPr>
        <p:txBody>
          <a:bodyPr/>
          <a:lstStyle/>
          <a:p>
            <a:pPr algn="ctr"/>
            <a:r>
              <a:rPr lang="en-IN" sz="8800" kern="1200" dirty="0"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61D08-AA19-4C68-FCB8-D5D31927BB1F}"/>
              </a:ext>
            </a:extLst>
          </p:cNvPr>
          <p:cNvSpPr txBox="1"/>
          <p:nvPr/>
        </p:nvSpPr>
        <p:spPr>
          <a:xfrm>
            <a:off x="1447800" y="438784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>
                <a:solidFill>
                  <a:schemeClr val="bg1"/>
                </a:solidFill>
              </a:rPr>
              <a:t>Making the output process smooth and fast.</a:t>
            </a:r>
          </a:p>
          <a:p>
            <a:pPr algn="just"/>
            <a:endParaRPr lang="en-IN" sz="3600" dirty="0">
              <a:solidFill>
                <a:schemeClr val="bg1"/>
              </a:solidFill>
            </a:endParaRPr>
          </a:p>
          <a:p>
            <a:pPr algn="just"/>
            <a:r>
              <a:rPr lang="en-IN" sz="3600" dirty="0">
                <a:solidFill>
                  <a:schemeClr val="bg1"/>
                </a:solidFill>
              </a:rPr>
              <a:t>I reduced the number of classes and tried a better yolo version of CNN.</a:t>
            </a: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1E59731-7EC6-6EEE-47C5-95B19380DF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-342900"/>
            <a:ext cx="3485085" cy="6619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41063-D46E-08DE-F347-1A82920A8914}"/>
              </a:ext>
            </a:extLst>
          </p:cNvPr>
          <p:cNvCxnSpPr/>
          <p:nvPr/>
        </p:nvCxnSpPr>
        <p:spPr>
          <a:xfrm>
            <a:off x="9144000" y="3238500"/>
            <a:ext cx="0" cy="601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C682FE-646E-80B1-1FE6-3D1361E97EAF}"/>
              </a:ext>
            </a:extLst>
          </p:cNvPr>
          <p:cNvSpPr txBox="1"/>
          <p:nvPr/>
        </p:nvSpPr>
        <p:spPr>
          <a:xfrm>
            <a:off x="9966960" y="4353582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>
                <a:solidFill>
                  <a:schemeClr val="bg1"/>
                </a:solidFill>
              </a:rPr>
              <a:t>Custom training yolo using annotations, led to less data and inaccurate detections.</a:t>
            </a:r>
          </a:p>
          <a:p>
            <a:pPr algn="just"/>
            <a:endParaRPr lang="en-IN" sz="3600" dirty="0">
              <a:solidFill>
                <a:schemeClr val="bg1"/>
              </a:solidFill>
            </a:endParaRPr>
          </a:p>
          <a:p>
            <a:pPr algn="just"/>
            <a:r>
              <a:rPr lang="en-IN" sz="3600" dirty="0">
                <a:solidFill>
                  <a:schemeClr val="bg1"/>
                </a:solidFill>
              </a:rPr>
              <a:t>Had to go with the pretrained weights.</a:t>
            </a:r>
          </a:p>
        </p:txBody>
      </p:sp>
    </p:spTree>
    <p:extLst>
      <p:ext uri="{BB962C8B-B14F-4D97-AF65-F5344CB8AC3E}">
        <p14:creationId xmlns:p14="http://schemas.microsoft.com/office/powerpoint/2010/main" val="171529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>
            <a:extLst>
              <a:ext uri="{FF2B5EF4-FFF2-40B4-BE49-F238E27FC236}">
                <a16:creationId xmlns:a16="http://schemas.microsoft.com/office/drawing/2014/main" id="{5519C093-91AE-F861-CCB1-F96A6FF47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485085" cy="661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204DD-C63C-8F00-5AE3-D9FFAEEC17F3}"/>
              </a:ext>
            </a:extLst>
          </p:cNvPr>
          <p:cNvSpPr txBox="1"/>
          <p:nvPr/>
        </p:nvSpPr>
        <p:spPr>
          <a:xfrm>
            <a:off x="4386943" y="800100"/>
            <a:ext cx="1082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</a:rPr>
              <a:t>KEY LEARNINGS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67BF-535E-8D06-62FC-0F17BC3B47C1}"/>
              </a:ext>
            </a:extLst>
          </p:cNvPr>
          <p:cNvSpPr txBox="1"/>
          <p:nvPr/>
        </p:nvSpPr>
        <p:spPr>
          <a:xfrm>
            <a:off x="3739243" y="3185660"/>
            <a:ext cx="12115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The working and depths of Object Tracking.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How Predictions work in Tracking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Key Parameters that affect detections.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Image processing using OpenCV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987438B1-E6DD-95C4-CC56-5C95980F2E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04C3F9-1DFE-1E1D-80DB-2C24BF0419EC}"/>
              </a:ext>
            </a:extLst>
          </p:cNvPr>
          <p:cNvCxnSpPr>
            <a:cxnSpLocks/>
          </p:cNvCxnSpPr>
          <p:nvPr/>
        </p:nvCxnSpPr>
        <p:spPr>
          <a:xfrm>
            <a:off x="4386943" y="2476500"/>
            <a:ext cx="1196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659EC-8D7E-1E3F-551F-E5CE97EF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956858"/>
            <a:ext cx="2161821" cy="21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8"/>
            <a:ext cx="3542056" cy="9262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0480" y="3"/>
            <a:ext cx="4697518" cy="10286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41"/>
            <a:ext cx="3539035" cy="5019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96400" y="4656775"/>
            <a:ext cx="7054850" cy="1513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540" dirty="0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sz="9750" spc="-7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750" spc="60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9750" dirty="0">
              <a:latin typeface="Verdana"/>
              <a:cs typeface="Verdana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E065EA96-44F8-5DDC-8065-C3A054A898F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6248400" y="-3771900"/>
            <a:ext cx="5082794" cy="5619187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93BB8C3B-E7D5-4D38-9E45-A6E1D020C2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68950" y="10287000"/>
            <a:ext cx="3485085" cy="66190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4BA3A5-1E28-F216-678D-D12F5FF6E187}"/>
              </a:ext>
            </a:extLst>
          </p:cNvPr>
          <p:cNvCxnSpPr>
            <a:cxnSpLocks/>
          </p:cNvCxnSpPr>
          <p:nvPr/>
        </p:nvCxnSpPr>
        <p:spPr>
          <a:xfrm flipV="1">
            <a:off x="16535400" y="4667812"/>
            <a:ext cx="0" cy="7257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1607</TotalTime>
  <Words>297</Words>
  <Application>Microsoft Office PowerPoint</Application>
  <PresentationFormat>Custom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Google Sans</vt:lpstr>
      <vt:lpstr>Verdana</vt:lpstr>
      <vt:lpstr>Office Theme</vt:lpstr>
      <vt:lpstr>PowerPoint Presentation</vt:lpstr>
      <vt:lpstr>General Idea of the Process followed</vt:lpstr>
      <vt:lpstr>General Idea of the Process followed</vt:lpstr>
      <vt:lpstr>VARIOUS APPROACHES</vt:lpstr>
      <vt:lpstr>CHALLENGES</vt:lpstr>
      <vt:lpstr>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Pramod Kshirsagar</dc:creator>
  <cp:keywords>DAFcUgeAX28,BAFTV9Gt8i8</cp:keywords>
  <cp:lastModifiedBy>PRAMOD KSHIRSAGAR</cp:lastModifiedBy>
  <cp:revision>18</cp:revision>
  <dcterms:created xsi:type="dcterms:W3CDTF">2023-03-05T11:00:24Z</dcterms:created>
  <dcterms:modified xsi:type="dcterms:W3CDTF">2023-05-14T10:56:04Z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2023-03-05T00:00:00Z</vt:filetime>
  </property>
</Properties>
</file>